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5" r:id="rId2"/>
    <p:sldId id="286" r:id="rId3"/>
    <p:sldId id="284" r:id="rId4"/>
    <p:sldId id="279" r:id="rId5"/>
    <p:sldId id="280" r:id="rId6"/>
    <p:sldId id="281" r:id="rId7"/>
    <p:sldId id="282" r:id="rId8"/>
    <p:sldId id="258" r:id="rId9"/>
    <p:sldId id="283" r:id="rId10"/>
    <p:sldId id="256" r:id="rId11"/>
    <p:sldId id="259" r:id="rId12"/>
    <p:sldId id="260" r:id="rId13"/>
    <p:sldId id="261" r:id="rId14"/>
    <p:sldId id="262" r:id="rId15"/>
    <p:sldId id="257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12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D6E95-B13D-433F-A4BE-0383C6ACD98A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671B6-51F8-43CD-93F1-7723E4B4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6A42D0-EB46-421E-964D-B103536BB9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979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13.png"/><Relationship Id="rId10" Type="http://schemas.openxmlformats.org/officeDocument/2006/relationships/image" Target="../media/image4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3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69.png"/><Relationship Id="rId5" Type="http://schemas.openxmlformats.org/officeDocument/2006/relationships/image" Target="../media/image2.png"/><Relationship Id="rId15" Type="http://schemas.openxmlformats.org/officeDocument/2006/relationships/image" Target="../media/image48.png"/><Relationship Id="rId10" Type="http://schemas.openxmlformats.org/officeDocument/2006/relationships/image" Target="../media/image68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73.png"/><Relationship Id="rId2" Type="http://schemas.openxmlformats.org/officeDocument/2006/relationships/image" Target="../media/image5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60.png"/><Relationship Id="rId9" Type="http://schemas.openxmlformats.org/officeDocument/2006/relationships/image" Target="../media/image72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7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77.png"/><Relationship Id="rId5" Type="http://schemas.openxmlformats.org/officeDocument/2006/relationships/image" Target="../media/image2.png"/><Relationship Id="rId15" Type="http://schemas.openxmlformats.org/officeDocument/2006/relationships/image" Target="../media/image48.png"/><Relationship Id="rId10" Type="http://schemas.openxmlformats.org/officeDocument/2006/relationships/image" Target="../media/image76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8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83.png"/><Relationship Id="rId5" Type="http://schemas.openxmlformats.org/officeDocument/2006/relationships/image" Target="../media/image2.png"/><Relationship Id="rId15" Type="http://schemas.openxmlformats.org/officeDocument/2006/relationships/image" Target="../media/image49.png"/><Relationship Id="rId10" Type="http://schemas.openxmlformats.org/officeDocument/2006/relationships/image" Target="../media/image82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8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87.png"/><Relationship Id="rId5" Type="http://schemas.openxmlformats.org/officeDocument/2006/relationships/image" Target="../media/image2.png"/><Relationship Id="rId15" Type="http://schemas.openxmlformats.org/officeDocument/2006/relationships/image" Target="../media/image49.png"/><Relationship Id="rId10" Type="http://schemas.openxmlformats.org/officeDocument/2006/relationships/image" Target="../media/image86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8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90.png"/><Relationship Id="rId5" Type="http://schemas.openxmlformats.org/officeDocument/2006/relationships/image" Target="../media/image2.png"/><Relationship Id="rId15" Type="http://schemas.openxmlformats.org/officeDocument/2006/relationships/image" Target="../media/image49.png"/><Relationship Id="rId10" Type="http://schemas.openxmlformats.org/officeDocument/2006/relationships/image" Target="../media/image86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9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3.png"/><Relationship Id="rId5" Type="http://schemas.openxmlformats.org/officeDocument/2006/relationships/image" Target="../media/image6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60.png"/><Relationship Id="rId9" Type="http://schemas.openxmlformats.org/officeDocument/2006/relationships/image" Target="../media/image92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9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3.png"/><Relationship Id="rId5" Type="http://schemas.openxmlformats.org/officeDocument/2006/relationships/image" Target="../media/image6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60.png"/><Relationship Id="rId9" Type="http://schemas.openxmlformats.org/officeDocument/2006/relationships/image" Target="../media/image95.pn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3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98.png"/><Relationship Id="rId5" Type="http://schemas.openxmlformats.org/officeDocument/2006/relationships/image" Target="../media/image2.png"/><Relationship Id="rId10" Type="http://schemas.openxmlformats.org/officeDocument/2006/relationships/image" Target="../media/image97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openxmlformats.org/officeDocument/2006/relationships/image" Target="../media/image97.png"/><Relationship Id="rId12" Type="http://schemas.openxmlformats.org/officeDocument/2006/relationships/image" Target="../media/image10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5" Type="http://schemas.openxmlformats.org/officeDocument/2006/relationships/image" Target="../media/image107.png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109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11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112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11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2.png"/><Relationship Id="rId5" Type="http://schemas.openxmlformats.org/officeDocument/2006/relationships/image" Target="../media/image43.png"/><Relationship Id="rId15" Type="http://schemas.openxmlformats.org/officeDocument/2006/relationships/image" Target="../media/image114.jpg"/><Relationship Id="rId10" Type="http://schemas.openxmlformats.org/officeDocument/2006/relationships/image" Target="../media/image67.png"/><Relationship Id="rId4" Type="http://schemas.openxmlformats.org/officeDocument/2006/relationships/image" Target="../media/image42.png"/><Relationship Id="rId9" Type="http://schemas.openxmlformats.org/officeDocument/2006/relationships/image" Target="../media/image111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112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112.png"/><Relationship Id="rId4" Type="http://schemas.openxmlformats.org/officeDocument/2006/relationships/image" Target="../media/image43.png"/><Relationship Id="rId9" Type="http://schemas.openxmlformats.org/officeDocument/2006/relationships/image" Target="../media/image67.png"/><Relationship Id="rId1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21.png"/><Relationship Id="rId5" Type="http://schemas.openxmlformats.org/officeDocument/2006/relationships/image" Target="../media/image118.png"/><Relationship Id="rId10" Type="http://schemas.openxmlformats.org/officeDocument/2006/relationships/image" Target="../media/image120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8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30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3.png"/><Relationship Id="rId5" Type="http://schemas.openxmlformats.org/officeDocument/2006/relationships/image" Target="../media/image122.png"/><Relationship Id="rId15" Type="http://schemas.openxmlformats.org/officeDocument/2006/relationships/image" Target="../media/image130.png"/><Relationship Id="rId10" Type="http://schemas.openxmlformats.org/officeDocument/2006/relationships/image" Target="../media/image12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138.png"/><Relationship Id="rId2" Type="http://schemas.openxmlformats.org/officeDocument/2006/relationships/image" Target="../media/image133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7.png"/><Relationship Id="rId5" Type="http://schemas.openxmlformats.org/officeDocument/2006/relationships/image" Target="../media/image134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Relationship Id="rId1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47.png"/><Relationship Id="rId5" Type="http://schemas.openxmlformats.org/officeDocument/2006/relationships/image" Target="../media/image143.png"/><Relationship Id="rId10" Type="http://schemas.openxmlformats.org/officeDocument/2006/relationships/image" Target="../media/image146.png"/><Relationship Id="rId4" Type="http://schemas.openxmlformats.org/officeDocument/2006/relationships/image" Target="../media/image31.png"/><Relationship Id="rId9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0513" y="5559748"/>
            <a:ext cx="8752381" cy="2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278" y="7374793"/>
            <a:ext cx="3209524" cy="7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771" y="8584995"/>
            <a:ext cx="2904762" cy="6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89982" y="7271563"/>
            <a:ext cx="4221358" cy="114889"/>
            <a:chOff x="13189982" y="7271563"/>
            <a:chExt cx="422135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189982" y="7271563"/>
              <a:ext cx="422135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6857" y="6530372"/>
            <a:ext cx="272963" cy="262181"/>
            <a:chOff x="16926857" y="6530372"/>
            <a:chExt cx="272963" cy="262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26857" y="6530372"/>
              <a:ext cx="272963" cy="2621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159862" y="7751527"/>
            <a:ext cx="1190476" cy="3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5C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333" y="1420296"/>
            <a:ext cx="8542857" cy="3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63342" y="4512489"/>
            <a:ext cx="9830548" cy="1413118"/>
            <a:chOff x="-1363342" y="4512489"/>
            <a:chExt cx="9830548" cy="1413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63342" y="4512489"/>
              <a:ext cx="9830548" cy="1413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89842" y="9680006"/>
            <a:ext cx="3523810" cy="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3014" y="4826840"/>
            <a:ext cx="5295238" cy="7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9263" y="699463"/>
            <a:ext cx="2352381" cy="8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5849" y="-152381"/>
            <a:ext cx="12835580" cy="2816036"/>
            <a:chOff x="5735849" y="-152381"/>
            <a:chExt cx="12835580" cy="28160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584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2165" y="3713035"/>
            <a:ext cx="9465768" cy="4973944"/>
            <a:chOff x="7432165" y="3713035"/>
            <a:chExt cx="9465768" cy="49739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667" y="1466394"/>
              <a:ext cx="18931536" cy="994788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2165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381" y="4557531"/>
            <a:ext cx="9646239" cy="114889"/>
            <a:chOff x="916381" y="4557531"/>
            <a:chExt cx="9646239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16381" y="4557531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39050" y="3392868"/>
            <a:ext cx="9504975" cy="5010928"/>
            <a:chOff x="7139050" y="3392868"/>
            <a:chExt cx="9504975" cy="50109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9050" y="3392868"/>
              <a:ext cx="9504975" cy="501092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2861" y="3961368"/>
            <a:ext cx="3980952" cy="50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5125" y="2603854"/>
            <a:ext cx="12917944" cy="114889"/>
            <a:chOff x="5725125" y="2603854"/>
            <a:chExt cx="12917944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725125" y="2603854"/>
              <a:ext cx="12917944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9391" y="2867323"/>
            <a:ext cx="2028571" cy="111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191" y="1655639"/>
            <a:ext cx="5561905" cy="1133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6200000">
            <a:off x="17135571" y="1324071"/>
            <a:ext cx="1190476" cy="3523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17490" y="3547124"/>
            <a:ext cx="3514286" cy="52380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53959" y="4117299"/>
            <a:ext cx="5866667" cy="50857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41641" y="3004276"/>
            <a:ext cx="3257143" cy="11142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  <p:pic>
        <p:nvPicPr>
          <p:cNvPr id="2" name="Object 27">
            <a:extLst>
              <a:ext uri="{FF2B5EF4-FFF2-40B4-BE49-F238E27FC236}">
                <a16:creationId xmlns:a16="http://schemas.microsoft.com/office/drawing/2014/main" id="{A700BB7A-125A-44A1-BBD7-BEC76191E60B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17135571" y="1324071"/>
            <a:ext cx="1190476" cy="3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9263" y="699463"/>
            <a:ext cx="2352381" cy="8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5849" y="-152381"/>
            <a:ext cx="12835580" cy="2816036"/>
            <a:chOff x="5735849" y="-152381"/>
            <a:chExt cx="12835580" cy="28160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584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2165" y="3713035"/>
            <a:ext cx="9465768" cy="4973944"/>
            <a:chOff x="7432165" y="3713035"/>
            <a:chExt cx="9465768" cy="49739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667" y="1466394"/>
              <a:ext cx="18931536" cy="994788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2165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381" y="4557531"/>
            <a:ext cx="9646239" cy="114889"/>
            <a:chOff x="916381" y="4557531"/>
            <a:chExt cx="9646239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16381" y="4557531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39050" y="3392868"/>
            <a:ext cx="9504975" cy="5010928"/>
            <a:chOff x="7139050" y="3392868"/>
            <a:chExt cx="9504975" cy="50109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9050" y="3392868"/>
              <a:ext cx="9504975" cy="501092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2120" y="5057478"/>
            <a:ext cx="4066667" cy="34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5125" y="2603854"/>
            <a:ext cx="12917944" cy="114889"/>
            <a:chOff x="5725125" y="2603854"/>
            <a:chExt cx="12917944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725125" y="2603854"/>
              <a:ext cx="12917944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191" y="1655639"/>
            <a:ext cx="5561905" cy="1133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577" y="2854008"/>
            <a:ext cx="4380952" cy="22095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66508" y="8503349"/>
            <a:ext cx="2152381" cy="780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  <p:pic>
        <p:nvPicPr>
          <p:cNvPr id="3" name="Object 27">
            <a:extLst>
              <a:ext uri="{FF2B5EF4-FFF2-40B4-BE49-F238E27FC236}">
                <a16:creationId xmlns:a16="http://schemas.microsoft.com/office/drawing/2014/main" id="{1CFC3427-D3F2-4615-A559-F83A277DA80A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16200000">
            <a:off x="17135571" y="1324071"/>
            <a:ext cx="1190476" cy="3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39438" y="3044439"/>
            <a:ext cx="6676190" cy="1361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9979" y="5857222"/>
            <a:ext cx="11114286" cy="311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66837" y="4533345"/>
            <a:ext cx="3933333" cy="11142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  <p:pic>
        <p:nvPicPr>
          <p:cNvPr id="2" name="Object 27">
            <a:extLst>
              <a:ext uri="{FF2B5EF4-FFF2-40B4-BE49-F238E27FC236}">
                <a16:creationId xmlns:a16="http://schemas.microsoft.com/office/drawing/2014/main" id="{30E2F865-1ED4-459F-9C67-7FDBF44A416F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17135571" y="1324071"/>
            <a:ext cx="1190476" cy="3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5C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620" y="2126119"/>
            <a:ext cx="6104762" cy="21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63342" y="4512489"/>
            <a:ext cx="9830548" cy="1413118"/>
            <a:chOff x="-1363342" y="4512489"/>
            <a:chExt cx="9830548" cy="1413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63342" y="4512489"/>
              <a:ext cx="9830548" cy="1413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89842" y="9680006"/>
            <a:ext cx="3523810" cy="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3014" y="4826840"/>
            <a:ext cx="5295238" cy="7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3707" y="946478"/>
            <a:ext cx="4456271" cy="7502575"/>
            <a:chOff x="763707" y="946478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707" y="946478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58037" y="2937931"/>
            <a:ext cx="3714286" cy="1361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72578" y="4242173"/>
            <a:ext cx="6247619" cy="16285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19222" y="3042692"/>
            <a:ext cx="3114286" cy="1114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3707" y="946478"/>
            <a:ext cx="4456271" cy="7502575"/>
            <a:chOff x="763707" y="946478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707" y="946478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58037" y="2937931"/>
            <a:ext cx="2895238" cy="1361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72578" y="4242173"/>
            <a:ext cx="11657143" cy="444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79357" y="3088084"/>
            <a:ext cx="2028571" cy="1114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3707" y="946478"/>
            <a:ext cx="4456271" cy="7502575"/>
            <a:chOff x="763707" y="946478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707" y="946478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58037" y="2937931"/>
            <a:ext cx="2895238" cy="1361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72578" y="4242173"/>
            <a:ext cx="10685714" cy="30380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79357" y="3088084"/>
            <a:ext cx="2028571" cy="1114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9263" y="699463"/>
            <a:ext cx="2352381" cy="8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5849" y="-152381"/>
            <a:ext cx="12835580" cy="2816036"/>
            <a:chOff x="5735849" y="-152381"/>
            <a:chExt cx="12835580" cy="28160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584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2165" y="3713035"/>
            <a:ext cx="9465768" cy="4973944"/>
            <a:chOff x="7432165" y="3713035"/>
            <a:chExt cx="9465768" cy="49739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667" y="1466394"/>
              <a:ext cx="18931536" cy="994788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2165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381" y="4557531"/>
            <a:ext cx="9646239" cy="114889"/>
            <a:chOff x="916381" y="4557531"/>
            <a:chExt cx="9646239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16381" y="4557531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39050" y="3392868"/>
            <a:ext cx="9504975" cy="5010928"/>
            <a:chOff x="7139050" y="3392868"/>
            <a:chExt cx="9504975" cy="50109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9050" y="3392868"/>
              <a:ext cx="9504975" cy="501092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971" y="4961172"/>
            <a:ext cx="4828571" cy="10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5125" y="2603854"/>
            <a:ext cx="12917944" cy="114889"/>
            <a:chOff x="5725125" y="2603854"/>
            <a:chExt cx="12917944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725125" y="2603854"/>
              <a:ext cx="12917944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95236" y="1806535"/>
            <a:ext cx="5923810" cy="1133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577" y="2854008"/>
            <a:ext cx="4200000" cy="22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066" y="1993684"/>
            <a:ext cx="9838095" cy="25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000" y="9621236"/>
            <a:ext cx="3523810" cy="380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9263" y="699463"/>
            <a:ext cx="2352381" cy="8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5849" y="-152381"/>
            <a:ext cx="12835580" cy="2816036"/>
            <a:chOff x="5735849" y="-152381"/>
            <a:chExt cx="12835580" cy="28160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584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2165" y="3713035"/>
            <a:ext cx="9465768" cy="4973944"/>
            <a:chOff x="7432165" y="3713035"/>
            <a:chExt cx="9465768" cy="49739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667" y="1466394"/>
              <a:ext cx="18931536" cy="994788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2165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381" y="4557531"/>
            <a:ext cx="9646239" cy="114889"/>
            <a:chOff x="916381" y="4557531"/>
            <a:chExt cx="9646239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916381" y="4557531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39050" y="3392868"/>
            <a:ext cx="9504975" cy="5010928"/>
            <a:chOff x="7139050" y="3392868"/>
            <a:chExt cx="9504975" cy="50109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9050" y="3392868"/>
              <a:ext cx="9504975" cy="501092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554" y="5048233"/>
            <a:ext cx="5733333" cy="27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5125" y="2603854"/>
            <a:ext cx="12917944" cy="114889"/>
            <a:chOff x="5725125" y="2603854"/>
            <a:chExt cx="12917944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725125" y="2603854"/>
              <a:ext cx="12917944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95236" y="1806535"/>
            <a:ext cx="5923810" cy="1133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577" y="2854008"/>
            <a:ext cx="4200000" cy="22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39438" y="3044439"/>
            <a:ext cx="7114286" cy="1361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26042" y="4654043"/>
            <a:ext cx="9419048" cy="2333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90476" y="-476190"/>
            <a:ext cx="1750492" cy="9904762"/>
            <a:chOff x="17190476" y="-476190"/>
            <a:chExt cx="1750492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476" y="-476190"/>
              <a:ext cx="1750492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30354" y="189085"/>
            <a:ext cx="4287106" cy="4287106"/>
            <a:chOff x="12430354" y="189085"/>
            <a:chExt cx="4287106" cy="4287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0354" y="189085"/>
              <a:ext cx="4287106" cy="4287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47619" y="3152336"/>
            <a:ext cx="3246950" cy="3246950"/>
            <a:chOff x="12847619" y="3152336"/>
            <a:chExt cx="3246950" cy="3246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7619" y="3152336"/>
              <a:ext cx="3246950" cy="3246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8007" y="4557531"/>
            <a:ext cx="9646239" cy="114889"/>
            <a:chOff x="12348007" y="4557531"/>
            <a:chExt cx="9646239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348007" y="4557531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6579" y="4557531"/>
            <a:ext cx="9646239" cy="114889"/>
            <a:chOff x="6976579" y="4557531"/>
            <a:chExt cx="9646239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6976579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92" y="1700870"/>
            <a:ext cx="7114286" cy="13619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319" y="3631441"/>
            <a:ext cx="11609524" cy="26285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263" y="680415"/>
            <a:ext cx="2352381" cy="8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47619" y="5545890"/>
            <a:ext cx="3246950" cy="3246950"/>
            <a:chOff x="12847619" y="5545890"/>
            <a:chExt cx="3246950" cy="32469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7619" y="5545890"/>
              <a:ext cx="3246950" cy="32469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4309" y="6652430"/>
            <a:ext cx="2152381" cy="13619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89479" y="4324193"/>
            <a:ext cx="1761905" cy="761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27541" y="2332638"/>
            <a:ext cx="4287106" cy="4287106"/>
            <a:chOff x="12327541" y="2332638"/>
            <a:chExt cx="4287106" cy="42871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27541" y="2332638"/>
              <a:ext cx="4287106" cy="4287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24534" y="4976538"/>
            <a:ext cx="4293121" cy="4293121"/>
            <a:chOff x="12324534" y="4976538"/>
            <a:chExt cx="4293121" cy="42931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4534" y="4976538"/>
              <a:ext cx="4293121" cy="42931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52634" y="1188818"/>
            <a:ext cx="5752381" cy="11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BC5EC90-66F4-4E9A-B9BC-DEC59180B2C7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745" y="3055591"/>
            <a:ext cx="11520000" cy="61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14CB36-C7A4-4F84-A2F4-66ACCE064520}"/>
              </a:ext>
            </a:extLst>
          </p:cNvPr>
          <p:cNvSpPr txBox="1"/>
          <p:nvPr/>
        </p:nvSpPr>
        <p:spPr>
          <a:xfrm>
            <a:off x="12233590" y="7041373"/>
            <a:ext cx="4153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심신이원론은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…??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52634" y="1221254"/>
            <a:ext cx="5066667" cy="11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A7D8098-A3A2-4710-9AE1-D26D3D2053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01" y="3211947"/>
            <a:ext cx="11340424" cy="5898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52634" y="1262579"/>
            <a:ext cx="5066667" cy="11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E7F8290-B288-43BD-A953-E0A5EB8BA4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44" y="3752028"/>
            <a:ext cx="10398746" cy="414530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AFAB757-3ED3-4B03-AEE3-9DD21066EEB2}"/>
              </a:ext>
            </a:extLst>
          </p:cNvPr>
          <p:cNvGrpSpPr/>
          <p:nvPr/>
        </p:nvGrpSpPr>
        <p:grpSpPr>
          <a:xfrm>
            <a:off x="6452634" y="2933700"/>
            <a:ext cx="11682966" cy="5867400"/>
            <a:chOff x="6452634" y="2933700"/>
            <a:chExt cx="11682966" cy="58674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689191A-3194-4E84-B07E-64AB63E00E50}"/>
                </a:ext>
              </a:extLst>
            </p:cNvPr>
            <p:cNvSpPr/>
            <p:nvPr/>
          </p:nvSpPr>
          <p:spPr>
            <a:xfrm>
              <a:off x="6452634" y="2933700"/>
              <a:ext cx="11682966" cy="5867400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5D55BA-D4A9-4DCE-BD2B-482D713FC3C8}"/>
                </a:ext>
              </a:extLst>
            </p:cNvPr>
            <p:cNvSpPr txBox="1"/>
            <p:nvPr/>
          </p:nvSpPr>
          <p:spPr>
            <a:xfrm>
              <a:off x="11282659" y="8132289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조금 이상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…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0390" y="3065391"/>
            <a:ext cx="5066667" cy="11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6042" y="4540530"/>
            <a:ext cx="7790476" cy="20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52634" y="395912"/>
            <a:ext cx="2352381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0390" y="3065391"/>
            <a:ext cx="5066667" cy="11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6042" y="4540530"/>
            <a:ext cx="11714286" cy="3314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1254703"/>
            <a:ext cx="18857143" cy="5790476"/>
            <a:chOff x="-431267" y="1254703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31267" y="1254703"/>
              <a:ext cx="18857143" cy="57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067" y="2403209"/>
            <a:ext cx="4590476" cy="25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63342" y="5533333"/>
            <a:ext cx="9830548" cy="782749"/>
            <a:chOff x="-1363342" y="5533333"/>
            <a:chExt cx="9830548" cy="782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63342" y="5533333"/>
              <a:ext cx="9830548" cy="7827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6821" y="5696142"/>
            <a:ext cx="2904762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441" y="1142161"/>
            <a:ext cx="1447619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6910" y="9556197"/>
            <a:ext cx="3523810" cy="38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2646" y="7532011"/>
            <a:ext cx="1780952" cy="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82646" y="8155483"/>
            <a:ext cx="1171429" cy="5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76707" y="-472115"/>
            <a:ext cx="1750492" cy="9904762"/>
            <a:chOff x="17176707" y="-472115"/>
            <a:chExt cx="1750492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76707" y="-472115"/>
              <a:ext cx="1750492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8007" y="4561305"/>
            <a:ext cx="9646239" cy="114889"/>
            <a:chOff x="12348007" y="4561305"/>
            <a:chExt cx="9646239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348007" y="4561305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6579" y="4494638"/>
            <a:ext cx="9646239" cy="114889"/>
            <a:chOff x="6976579" y="4494638"/>
            <a:chExt cx="9646239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6976579" y="4494638"/>
              <a:ext cx="9646239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1462" y="3010406"/>
            <a:ext cx="2219048" cy="11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5" y="2297281"/>
            <a:ext cx="7923810" cy="9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3173" y="4775503"/>
            <a:ext cx="9952381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263" y="680415"/>
            <a:ext cx="2971429" cy="466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24309" y="6652430"/>
            <a:ext cx="2152381" cy="1361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75763" y="6136254"/>
            <a:ext cx="2561905" cy="8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3650" y="4247625"/>
            <a:ext cx="3257143" cy="542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1462" y="5829593"/>
            <a:ext cx="3342857" cy="113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452" y="7556916"/>
            <a:ext cx="7609524" cy="542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8928" y="7019514"/>
            <a:ext cx="6133333" cy="5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2697" y="8110509"/>
            <a:ext cx="7561905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7915" y="3070568"/>
            <a:ext cx="5239704" cy="2974458"/>
            <a:chOff x="11807915" y="3070568"/>
            <a:chExt cx="5239704" cy="29744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07915" y="3070568"/>
              <a:ext cx="5239704" cy="29744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2267" y="2482130"/>
            <a:ext cx="3085714" cy="2095315"/>
            <a:chOff x="1512267" y="2482130"/>
            <a:chExt cx="3085714" cy="20953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">
              <a:off x="1512267" y="2482130"/>
              <a:ext cx="3085714" cy="2095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1247" y="2709343"/>
            <a:ext cx="2416494" cy="1640889"/>
            <a:chOff x="8331247" y="2709343"/>
            <a:chExt cx="2416494" cy="1640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1247" y="2709343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85714" y="2394825"/>
            <a:ext cx="3342857" cy="2269924"/>
            <a:chOff x="13885714" y="2394825"/>
            <a:chExt cx="3342857" cy="2269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5714" y="2394825"/>
              <a:ext cx="3342857" cy="22699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67387" y="6106234"/>
            <a:ext cx="2784994" cy="1891114"/>
            <a:chOff x="4567387" y="6106234"/>
            <a:chExt cx="2784994" cy="1891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7387" y="6106234"/>
              <a:ext cx="2784994" cy="1891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762" y="3784435"/>
            <a:ext cx="16076190" cy="3233624"/>
            <a:chOff x="1104762" y="3784435"/>
            <a:chExt cx="16076190" cy="32336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762" y="3784435"/>
              <a:ext cx="16076190" cy="3233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9584" y="6359520"/>
            <a:ext cx="2416494" cy="1640889"/>
            <a:chOff x="11259584" y="6359520"/>
            <a:chExt cx="2416494" cy="1640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59584" y="6359520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263" y="680415"/>
            <a:ext cx="2352381" cy="8666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894" y="5069899"/>
            <a:ext cx="2438095" cy="1238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00225" y="4517518"/>
            <a:ext cx="2276190" cy="2600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59238" y="5069899"/>
            <a:ext cx="2342857" cy="8571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43791" y="4374661"/>
            <a:ext cx="2028571" cy="23714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15177" y="5069899"/>
            <a:ext cx="1980952" cy="8571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16200000">
            <a:off x="16449771" y="1523948"/>
            <a:ext cx="1190476" cy="3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90476" y="-539084"/>
            <a:ext cx="1750492" cy="9971730"/>
            <a:chOff x="17190476" y="-539084"/>
            <a:chExt cx="1750492" cy="9971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476" y="-539084"/>
              <a:ext cx="1750492" cy="9971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8007" y="4570828"/>
            <a:ext cx="9646239" cy="114889"/>
            <a:chOff x="12348007" y="4570828"/>
            <a:chExt cx="9646239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348007" y="457082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817" y="4494638"/>
            <a:ext cx="9646239" cy="114889"/>
            <a:chOff x="5671817" y="4494638"/>
            <a:chExt cx="9646239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671817" y="4494638"/>
              <a:ext cx="9646239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9893" y="1910520"/>
            <a:ext cx="2085714" cy="11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263" y="680415"/>
            <a:ext cx="2971429" cy="466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4309" y="6652430"/>
            <a:ext cx="2152381" cy="13619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8347" y="6094946"/>
            <a:ext cx="2314286" cy="819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7895" y="5097144"/>
            <a:ext cx="9123810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57243" y="2519793"/>
            <a:ext cx="6361173" cy="3156007"/>
            <a:chOff x="10757243" y="2519793"/>
            <a:chExt cx="6361173" cy="31560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57243" y="2519793"/>
              <a:ext cx="6361173" cy="31560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4126" y="7684615"/>
            <a:ext cx="7180952" cy="11238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3650" y="3117688"/>
            <a:ext cx="6942857" cy="5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4126" y="3848283"/>
            <a:ext cx="8676190" cy="11238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8371" y="6734175"/>
            <a:ext cx="8009524" cy="54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7895" y="5831474"/>
            <a:ext cx="7342857" cy="5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90476" y="-539084"/>
            <a:ext cx="1750492" cy="9971730"/>
            <a:chOff x="17190476" y="-539084"/>
            <a:chExt cx="1750492" cy="9971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476" y="-539084"/>
              <a:ext cx="1750492" cy="9971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8007" y="4570828"/>
            <a:ext cx="9646239" cy="114889"/>
            <a:chOff x="12348007" y="4570828"/>
            <a:chExt cx="9646239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348007" y="457082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08739" y="4570098"/>
            <a:ext cx="9646239" cy="114889"/>
            <a:chOff x="7508739" y="4570098"/>
            <a:chExt cx="9646239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508739" y="4570098"/>
              <a:ext cx="9646239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9893" y="2615282"/>
            <a:ext cx="5028571" cy="11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263" y="680415"/>
            <a:ext cx="2971429" cy="466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28999" y="6807166"/>
            <a:ext cx="2895238" cy="8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877" y="4517805"/>
            <a:ext cx="8904762" cy="11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5129" y="4594217"/>
            <a:ext cx="338726" cy="338726"/>
            <a:chOff x="945129" y="4594217"/>
            <a:chExt cx="338726" cy="3387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129" y="4594217"/>
              <a:ext cx="338726" cy="3387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37089" y="1589856"/>
            <a:ext cx="4047315" cy="5079381"/>
            <a:chOff x="12737089" y="1589856"/>
            <a:chExt cx="4047315" cy="50793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7089" y="1589856"/>
              <a:ext cx="4047315" cy="50793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2021" y="5895692"/>
            <a:ext cx="10238095" cy="8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5129" y="6069024"/>
            <a:ext cx="338726" cy="338726"/>
            <a:chOff x="945129" y="6069024"/>
            <a:chExt cx="338726" cy="3387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129" y="6069024"/>
              <a:ext cx="338726" cy="3387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509" y="5574357"/>
            <a:ext cx="6495238" cy="19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85715" y="8241165"/>
            <a:ext cx="3428571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1254703"/>
            <a:ext cx="18857143" cy="5790476"/>
            <a:chOff x="-431267" y="1254703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31267" y="1254703"/>
              <a:ext cx="18857143" cy="57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066" y="2403208"/>
            <a:ext cx="3352381" cy="25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63342" y="5533333"/>
            <a:ext cx="9830548" cy="782749"/>
            <a:chOff x="-1363342" y="5533333"/>
            <a:chExt cx="9830548" cy="782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63342" y="5533333"/>
              <a:ext cx="9830548" cy="7827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6821" y="5696142"/>
            <a:ext cx="3542857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6910" y="9556197"/>
            <a:ext cx="3523810" cy="38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2646" y="7532011"/>
            <a:ext cx="2647619" cy="5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90476" y="-476190"/>
            <a:ext cx="1750492" cy="9904762"/>
            <a:chOff x="17190476" y="-476190"/>
            <a:chExt cx="1750492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476" y="-476190"/>
              <a:ext cx="1750492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8007" y="4557531"/>
            <a:ext cx="9646239" cy="114889"/>
            <a:chOff x="12348007" y="4557531"/>
            <a:chExt cx="9646239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348007" y="4557531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6579" y="4557531"/>
            <a:ext cx="9646239" cy="114889"/>
            <a:chOff x="6976579" y="4557531"/>
            <a:chExt cx="9646239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6976579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1706" y="2431292"/>
            <a:ext cx="5171429" cy="11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229" y="4156198"/>
            <a:ext cx="10038095" cy="1914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1229" y="6060565"/>
            <a:ext cx="9971429" cy="16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263" y="680415"/>
            <a:ext cx="3914286" cy="466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24309" y="6652430"/>
            <a:ext cx="2152381" cy="1361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75763" y="4133342"/>
            <a:ext cx="2561905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11640" y="719726"/>
            <a:ext cx="5350265" cy="3147802"/>
            <a:chOff x="11811640" y="719726"/>
            <a:chExt cx="5350265" cy="31478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11640" y="719726"/>
              <a:ext cx="5350265" cy="31478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4298" y="4864755"/>
            <a:ext cx="4381897" cy="4381897"/>
            <a:chOff x="12284298" y="4864755"/>
            <a:chExt cx="4381897" cy="43818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84298" y="4864755"/>
              <a:ext cx="4381897" cy="43818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066" y="1993684"/>
            <a:ext cx="11076190" cy="25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89842" y="9680006"/>
            <a:ext cx="3523810" cy="380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0564" y="4080484"/>
            <a:ext cx="6466667" cy="31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3368" y="2850615"/>
            <a:ext cx="4342857" cy="111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0564" y="4033759"/>
            <a:ext cx="4838095" cy="1628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3368" y="2850615"/>
            <a:ext cx="4342857" cy="111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9659" y="-152381"/>
            <a:ext cx="12835580" cy="2816036"/>
            <a:chOff x="605965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65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597" y="2487782"/>
            <a:ext cx="7546936" cy="4464328"/>
            <a:chOff x="-777597" y="2487782"/>
            <a:chExt cx="7546936" cy="4464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4839029" y="502406"/>
              <a:ext cx="15093871" cy="892865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777597" y="2487782"/>
              <a:ext cx="7546936" cy="4464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756" y="4548988"/>
            <a:ext cx="9646239" cy="114889"/>
            <a:chOff x="1224756" y="4548988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224756" y="454898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091" y="2561553"/>
            <a:ext cx="12917944" cy="114889"/>
            <a:chOff x="6045091" y="2561553"/>
            <a:chExt cx="12917944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091" y="2561553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050" y="692792"/>
            <a:ext cx="4456271" cy="7502575"/>
            <a:chOff x="1094050" y="692792"/>
            <a:chExt cx="4456271" cy="7502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050" y="692792"/>
              <a:ext cx="4456271" cy="75025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0564" y="4033759"/>
            <a:ext cx="7000000" cy="2123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3368" y="2850615"/>
            <a:ext cx="4342857" cy="111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855245" y="1640302"/>
            <a:ext cx="1190476" cy="3523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910" y="9536941"/>
            <a:ext cx="3523810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6474" y="482834"/>
            <a:ext cx="297457" cy="285707"/>
            <a:chOff x="17616474" y="482834"/>
            <a:chExt cx="297457" cy="2857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16474" y="482834"/>
              <a:ext cx="297457" cy="2857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</Words>
  <Application>Microsoft Office PowerPoint</Application>
  <PresentationFormat>사용자 지정</PresentationFormat>
  <Paragraphs>3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양희웅</cp:lastModifiedBy>
  <cp:revision>7</cp:revision>
  <dcterms:created xsi:type="dcterms:W3CDTF">2020-10-13T10:44:01Z</dcterms:created>
  <dcterms:modified xsi:type="dcterms:W3CDTF">2020-10-13T09:45:16Z</dcterms:modified>
</cp:coreProperties>
</file>